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16728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R0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7762</TotalTime>
  <Words>785</Words>
  <Application>Microsoft Office PowerPoint</Application>
  <PresentationFormat>Широкоэкранный</PresentationFormat>
  <Paragraphs>123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PFBeauSansPro-Bold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81</cp:revision>
  <dcterms:created xsi:type="dcterms:W3CDTF">2020-11-19T09:51:55Z</dcterms:created>
  <dcterms:modified xsi:type="dcterms:W3CDTF">2022-01-23T13:29:00Z</dcterms:modified>
</cp:coreProperties>
</file>